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AI Analysis Workbench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CADCFC"/>
                </a:solidFill>
              </a:defRPr>
            </a:pPr>
            <a:r>
              <a:t>Q&amp;A Session Summary — generated 2026-06-26 00:36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0"/>
            <a:ext cx="1033272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12121"/>
                </a:solidFill>
              </a:defRPr>
            </a:pPr>
            <a:r>
              <a:t>No questions were asked in this session.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